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9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3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FF23-8A83-44B0-85CD-95D2CFBDA69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3B45-50BE-4B0C-9652-92C6AC9D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0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297" y="7716"/>
            <a:ext cx="12274295" cy="6566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 деятельности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СП-Детский МБОУ «Покровская ООШ»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проекте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«Профистарт»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Покровка 2004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6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Встречи с представителями профессий</a:t>
            </a:r>
          </a:p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ТКАЧ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163" y="2745486"/>
            <a:ext cx="4995672" cy="3746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299" y="1335024"/>
            <a:ext cx="2900934" cy="5157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" y="1975104"/>
            <a:ext cx="3387852" cy="4517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280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0" y="1600913"/>
            <a:ext cx="3525816" cy="4701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78" y="1600913"/>
            <a:ext cx="3489652" cy="4652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471" y="2697481"/>
            <a:ext cx="5401056" cy="4050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Встречи с представителями профессий</a:t>
            </a: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КОНДИТЕР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3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Встречи с представителями профессий</a:t>
            </a: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ШВЕЯ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905" y="3035808"/>
            <a:ext cx="4762187" cy="3575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5607"/>
            <a:ext cx="3637820" cy="4855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881" y="1435607"/>
            <a:ext cx="3518063" cy="4681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666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Экскурсии «Погружение в профессию»</a:t>
            </a:r>
          </a:p>
          <a:p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ПРОДАВЕЦ</a:t>
            </a:r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7" y="1705356"/>
            <a:ext cx="3980688" cy="2985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097" y="1705356"/>
            <a:ext cx="3980688" cy="2985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412" y="3520440"/>
            <a:ext cx="4072128" cy="305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58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Экскурсии «Погружение в профессию»</a:t>
            </a:r>
          </a:p>
          <a:p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БИБЛИОТЕКАРЬ</a:t>
            </a:r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0" y="1601627"/>
            <a:ext cx="4204336" cy="3153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04" y="1601627"/>
            <a:ext cx="4204336" cy="3153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11" y="3538728"/>
            <a:ext cx="3998976" cy="2999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459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Экскурсии «Погружение в профессию»</a:t>
            </a:r>
          </a:p>
          <a:p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МАСТЕР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ДЕКОРАТИВНО-ПРИКЛАДНОГО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ТВОРЧЕСТВА</a:t>
            </a:r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" y="1647346"/>
            <a:ext cx="4204338" cy="3153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39" y="1647346"/>
            <a:ext cx="4096512" cy="3072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48" y="3802184"/>
            <a:ext cx="3889248" cy="2916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616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ВРАЧ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054" y="2587752"/>
            <a:ext cx="2770632" cy="369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4074"/>
            <a:ext cx="4584192" cy="3438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548" y="1744074"/>
            <a:ext cx="4584192" cy="3438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565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ПРОДАВЕЦ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129" y="3099816"/>
            <a:ext cx="4011168" cy="300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93" y="1773936"/>
            <a:ext cx="3250692" cy="433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141" y="1728216"/>
            <a:ext cx="3542509" cy="4379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497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ОФИЦИАНТ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53" y="2123440"/>
            <a:ext cx="3352038" cy="4469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26" y="1638808"/>
            <a:ext cx="3544062" cy="4725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56" y="1600913"/>
            <a:ext cx="3489652" cy="4652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210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ПАРИКМАХЕР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1461008"/>
            <a:ext cx="3526536" cy="4702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3154680"/>
            <a:ext cx="4011168" cy="300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36" y="1507744"/>
            <a:ext cx="3491484" cy="4655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13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581912"/>
            <a:ext cx="11558016" cy="5166360"/>
          </a:xfrm>
        </p:spPr>
        <p:txBody>
          <a:bodyPr/>
          <a:lstStyle/>
          <a:p>
            <a:pPr algn="l"/>
            <a:r>
              <a:rPr lang="ru-RU" sz="2800" b="1" i="1" dirty="0" smtClean="0"/>
              <a:t>Полное наименование проекта:</a:t>
            </a:r>
          </a:p>
          <a:p>
            <a:pPr algn="l"/>
            <a:r>
              <a:rPr lang="ru-RU" dirty="0" smtClean="0"/>
              <a:t>«Создание </a:t>
            </a:r>
            <a:r>
              <a:rPr lang="ru-RU" dirty="0"/>
              <a:t>условий для формирования ранней профориентации дошкольников в дошкольных организациях Ивнянского района «Профистарт</a:t>
            </a:r>
            <a:r>
              <a:rPr lang="ru-RU" dirty="0" smtClean="0"/>
              <a:t>»»</a:t>
            </a:r>
          </a:p>
          <a:p>
            <a:pPr algn="l"/>
            <a:endParaRPr lang="ru-RU" dirty="0"/>
          </a:p>
          <a:p>
            <a:pPr algn="l"/>
            <a:r>
              <a:rPr lang="ru-RU" sz="2800" b="1" i="1" dirty="0" smtClean="0"/>
              <a:t>Цель проекта:</a:t>
            </a:r>
          </a:p>
          <a:p>
            <a:pPr algn="l"/>
            <a:r>
              <a:rPr lang="ru-RU" dirty="0"/>
              <a:t>К декабрю 2024 года создать условия для формирования ранней профориентации дошкольников в дошкольных образовательных организациях Ивнянского района «Профистарт» с включением в </a:t>
            </a:r>
            <a:r>
              <a:rPr lang="ru-RU" dirty="0" err="1"/>
              <a:t>профориентационную</a:t>
            </a:r>
            <a:r>
              <a:rPr lang="ru-RU" dirty="0"/>
              <a:t> деятельность не менее 90% дошкольников, посещающих дошкольные образовательные организации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0955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ПОЖАРНЫЙ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2" y="2386584"/>
            <a:ext cx="5815584" cy="436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408" y="1619504"/>
            <a:ext cx="3846576" cy="5128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468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АГРОНОМ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2" y="2806918"/>
            <a:ext cx="4082417" cy="3061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19" y="2205131"/>
            <a:ext cx="3346704" cy="4462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6" y="2873145"/>
            <a:ext cx="4168325" cy="3126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170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</a:t>
            </a:r>
          </a:p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ЕНЕДЖЕР БАНКА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l"/>
            <a:endParaRPr lang="ru-RU" sz="2800" b="1" i="1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06" y="2205131"/>
            <a:ext cx="3312414" cy="4416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746" y="2205131"/>
            <a:ext cx="3312414" cy="4416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166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ДОСУГ 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«ЯРМАРКА ПРОФЕССИЙ»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67" y="2075687"/>
            <a:ext cx="4209009" cy="2263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214884"/>
            <a:ext cx="2625146" cy="3712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280" y="244544"/>
            <a:ext cx="2583199" cy="3653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515" y="3520441"/>
            <a:ext cx="2282454" cy="3227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73" y="3520441"/>
            <a:ext cx="2282455" cy="3227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28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ДОСУГ 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«Один день из жизни семьи»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8" y="2139696"/>
            <a:ext cx="3962400" cy="2971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2610310"/>
            <a:ext cx="3141726" cy="4188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542" y="2139696"/>
            <a:ext cx="3121152" cy="4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48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ДОСУГ 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«Угадай профессию»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2" y="1004412"/>
            <a:ext cx="3962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10" y="1106422"/>
            <a:ext cx="3826385" cy="2869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03904"/>
            <a:ext cx="3944112" cy="2958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220" y="3798188"/>
            <a:ext cx="3933445" cy="2950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769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84267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850392"/>
            <a:ext cx="11558016" cy="589788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Предметно-развивающая среда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2200" y="488783"/>
            <a:ext cx="2697479" cy="4288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84543" y="576660"/>
            <a:ext cx="2926079" cy="4341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19047" y="3310189"/>
            <a:ext cx="2537891" cy="4338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512" y="4323660"/>
            <a:ext cx="4319016" cy="252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03" y="2680473"/>
            <a:ext cx="3807719" cy="2855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902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84267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850392"/>
            <a:ext cx="11558016" cy="5897880"/>
          </a:xfrm>
        </p:spPr>
        <p:txBody>
          <a:bodyPr/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Предметно-развивающая среда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474" y="3111203"/>
            <a:ext cx="2931414" cy="3731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8" y="164592"/>
            <a:ext cx="3344852" cy="3877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352" y="3111203"/>
            <a:ext cx="2810098" cy="3746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817" y="105155"/>
            <a:ext cx="3091814" cy="4122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322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84267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Предметно-развивающая среда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" y="2277314"/>
            <a:ext cx="3580638" cy="4379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755" y="1874521"/>
            <a:ext cx="3655314" cy="4873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085" y="2277314"/>
            <a:ext cx="3760839" cy="4352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9986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84267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847088"/>
            <a:ext cx="11558016" cy="490118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ВЫВОД</a:t>
            </a:r>
          </a:p>
          <a:p>
            <a:pPr algn="l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Реализация проекта показала свою эффективность для детей. Все поставленные задачи решены, цели достигнуты.</a:t>
            </a:r>
          </a:p>
          <a:p>
            <a:pPr algn="l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Проделанная работа помогла пробудить интерес детей к профессиям взрослых. Ребята узнали много нового и интересного.</a:t>
            </a:r>
          </a:p>
          <a:p>
            <a:pPr algn="l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Сплоченные общей идеей, дети стали более отзывчивыми и доброжелательными. 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75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581912"/>
            <a:ext cx="11558016" cy="5166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i="1" dirty="0" smtClean="0"/>
              <a:t>Цель проекта в ДОУ:</a:t>
            </a:r>
          </a:p>
          <a:p>
            <a:pPr algn="l"/>
            <a:r>
              <a:rPr lang="ru-RU" dirty="0" smtClean="0"/>
              <a:t>Дать детям начальные и максимально разнообразные представления о профессиях, орудиях труда, трудовых действиях.</a:t>
            </a:r>
          </a:p>
          <a:p>
            <a:pPr algn="l"/>
            <a:r>
              <a:rPr lang="ru-RU" b="1" i="1" dirty="0" smtClean="0"/>
              <a:t>Задачи: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Формировать первичные представления о труде взрослых, его роли в обществе и жизни каждого человека; 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Создавать условия для закрепления представлений о трудовых действиях, совершаемых взрослыми, о результатах труда, об оборудовании через различные формы работы и виды деятельности;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Расширять кругозор и познавательный интерес детей;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Развивать коммуникативные способности;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Способствовать формированию положительного отношения и уважения к труду, к людям разных профессий.</a:t>
            </a:r>
          </a:p>
          <a:p>
            <a:pPr marL="342900" indent="-342900" algn="l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9717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84267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2798064"/>
            <a:ext cx="11558016" cy="3950208"/>
          </a:xfrm>
        </p:spPr>
        <p:txBody>
          <a:bodyPr/>
          <a:lstStyle/>
          <a:p>
            <a:r>
              <a:rPr lang="ru-RU" sz="8000" b="1" i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sz="4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marL="457200" indent="-457200" algn="l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7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2608" y="1947672"/>
            <a:ext cx="11548872" cy="4800600"/>
          </a:xfrm>
        </p:spPr>
        <p:txBody>
          <a:bodyPr/>
          <a:lstStyle/>
          <a:p>
            <a:pPr algn="l"/>
            <a:r>
              <a:rPr lang="ru-RU" sz="2800" b="1" i="1" dirty="0" smtClean="0"/>
              <a:t>Участники проекта: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Дети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Родители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Работники ДОО</a:t>
            </a:r>
          </a:p>
          <a:p>
            <a:pPr algn="l"/>
            <a:r>
              <a:rPr lang="ru-RU" sz="2800" b="1" i="1" dirty="0" smtClean="0"/>
              <a:t>Вид проекта:</a:t>
            </a:r>
          </a:p>
          <a:p>
            <a:pPr algn="l"/>
            <a:r>
              <a:rPr lang="ru-RU" dirty="0"/>
              <a:t>т</a:t>
            </a:r>
            <a:r>
              <a:rPr lang="ru-RU" dirty="0" smtClean="0"/>
              <a:t>ворческий, познавательный, информационный</a:t>
            </a:r>
          </a:p>
          <a:p>
            <a:pPr algn="l"/>
            <a:r>
              <a:rPr lang="ru-RU" sz="2800" b="1" i="1" dirty="0" smtClean="0"/>
              <a:t>Сроки проведения: </a:t>
            </a:r>
          </a:p>
          <a:p>
            <a:pPr algn="l"/>
            <a:r>
              <a:rPr lang="ru-RU" dirty="0"/>
              <a:t>м</a:t>
            </a:r>
            <a:r>
              <a:rPr lang="ru-RU" dirty="0" smtClean="0"/>
              <a:t>арт 2023 – декабрь 2024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095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581912"/>
            <a:ext cx="11558016" cy="5166360"/>
          </a:xfrm>
        </p:spPr>
        <p:txBody>
          <a:bodyPr/>
          <a:lstStyle/>
          <a:p>
            <a:pPr algn="l"/>
            <a:r>
              <a:rPr lang="ru-RU" sz="2800" b="1" i="1" dirty="0" smtClean="0"/>
              <a:t>Условия реализации проекта: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Организация предметно-развивающей среды в ДОО, выступающей в роли </a:t>
            </a:r>
            <a:r>
              <a:rPr lang="ru-RU" dirty="0"/>
              <a:t>д</a:t>
            </a:r>
            <a:r>
              <a:rPr lang="ru-RU" dirty="0" smtClean="0"/>
              <a:t>вижущей силы в процессе становлении целостной личности дошкольника, обеспечивающая эмоциональное благополучие детей и отвечающая их интересам, потребностям, желаниям.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Осуществление коммуникативной основы взаимоотношений дошкольников со взрослыми и сверстниками, как аспект личностного развития ребенка при регулярной включенности игры в образовательный процесс ДОО и семьи.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Создание единого ценностно-смыслового сотрудничества педагогов и родителей на основе понимания сущности проблемы, форм и методов обеспечения социальной успешности детей.</a:t>
            </a:r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1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b="1" i="1" dirty="0" smtClean="0"/>
              <a:t>Планируемый результат:</a:t>
            </a:r>
          </a:p>
          <a:p>
            <a:pPr algn="l"/>
            <a:r>
              <a:rPr lang="ru-RU" sz="2600" b="1" i="1" dirty="0" smtClean="0"/>
              <a:t>Для детей: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н</a:t>
            </a:r>
            <a:r>
              <a:rPr lang="ru-RU" sz="2300" dirty="0" smtClean="0"/>
              <a:t>аличие у детей определенных знаний и представлений о профессиях людей;</a:t>
            </a:r>
          </a:p>
          <a:p>
            <a:pPr marL="342900" indent="-342900" algn="l">
              <a:buFontTx/>
              <a:buChar char="-"/>
            </a:pPr>
            <a:r>
              <a:rPr lang="ru-RU" sz="2300" dirty="0" smtClean="0"/>
              <a:t>понимание детьми значения слова «профессия», проявление признательности и уважения к труду взрослых;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с</a:t>
            </a:r>
            <a:r>
              <a:rPr lang="ru-RU" sz="2300" dirty="0" smtClean="0"/>
              <a:t>формированность знаний о некоторых профессиях, их назначении, их особенностях;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у</a:t>
            </a:r>
            <a:r>
              <a:rPr lang="ru-RU" sz="2300" dirty="0" smtClean="0"/>
              <a:t>мение имитировать деятельность людей различных профессий в ходе сюжетно-ролевых игр.</a:t>
            </a:r>
          </a:p>
          <a:p>
            <a:pPr algn="l"/>
            <a:r>
              <a:rPr lang="ru-RU" b="1" i="1" dirty="0" smtClean="0"/>
              <a:t>Для родителей: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у</a:t>
            </a:r>
            <a:r>
              <a:rPr lang="ru-RU" sz="2300" dirty="0" smtClean="0"/>
              <a:t>спешное взаимодействие со своими детьми;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п</a:t>
            </a:r>
            <a:r>
              <a:rPr lang="ru-RU" sz="2300" dirty="0" smtClean="0"/>
              <a:t>овышение психолого-педагогических компетенций</a:t>
            </a:r>
            <a:r>
              <a:rPr lang="ru-RU" dirty="0" smtClean="0"/>
              <a:t>.</a:t>
            </a:r>
          </a:p>
          <a:p>
            <a:pPr algn="l"/>
            <a:r>
              <a:rPr lang="ru-RU" sz="2600" b="1" i="1" dirty="0" smtClean="0"/>
              <a:t>Для воспитателей: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с</a:t>
            </a:r>
            <a:r>
              <a:rPr lang="ru-RU" sz="2300" dirty="0" smtClean="0"/>
              <a:t>оздание предметно-развивающей среды по теме проекта;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с</a:t>
            </a:r>
            <a:r>
              <a:rPr lang="ru-RU" sz="2300" dirty="0" smtClean="0"/>
              <a:t>овместная работа с родителями по расширению знаний детей;</a:t>
            </a:r>
          </a:p>
          <a:p>
            <a:pPr algn="l"/>
            <a:r>
              <a:rPr lang="ru-RU" sz="2600" b="1" i="1" dirty="0" smtClean="0"/>
              <a:t>После завершения проекта дошкольники смогут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у</a:t>
            </a:r>
            <a:r>
              <a:rPr lang="ru-RU" sz="2300" dirty="0" smtClean="0"/>
              <a:t>знавать и называть профессии;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з</a:t>
            </a:r>
            <a:r>
              <a:rPr lang="ru-RU" sz="2300" dirty="0" smtClean="0"/>
              <a:t>адуматься о том, кем они будут, когда вырастут;</a:t>
            </a:r>
          </a:p>
          <a:p>
            <a:pPr marL="342900" indent="-342900" algn="l">
              <a:buFontTx/>
              <a:buChar char="-"/>
            </a:pPr>
            <a:r>
              <a:rPr lang="ru-RU" sz="2300" dirty="0"/>
              <a:t>о</a:t>
            </a:r>
            <a:r>
              <a:rPr lang="ru-RU" sz="2300" dirty="0" smtClean="0"/>
              <a:t>богатить словарный запас и развивать коммуникативные навыки.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65067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581912"/>
            <a:ext cx="11558016" cy="5166360"/>
          </a:xfrm>
        </p:spPr>
        <p:txBody>
          <a:bodyPr/>
          <a:lstStyle/>
          <a:p>
            <a:pPr algn="l"/>
            <a:r>
              <a:rPr lang="ru-RU" sz="2800" b="1" i="1" dirty="0" smtClean="0"/>
              <a:t>Мероприятия, проведенные в рамках проекта</a:t>
            </a:r>
          </a:p>
          <a:p>
            <a:pPr algn="l"/>
            <a:endParaRPr lang="ru-RU" sz="2800" b="1" i="1" dirty="0" smtClean="0"/>
          </a:p>
          <a:p>
            <a:pPr marL="457200" indent="-457200" algn="l">
              <a:buAutoNum type="arabicParenR"/>
            </a:pPr>
            <a:r>
              <a:rPr lang="ru-RU" dirty="0" smtClean="0"/>
              <a:t>Встречи с представителями профессий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Экскурсии 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Проведение ряда сюжетно-ролевых игр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Досуги 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Беседы 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Создание предметно-развивающей среды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7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Встречи с представителями профессий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ФЕРМЕР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39" y="1749552"/>
            <a:ext cx="3380994" cy="4507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074" y="2108200"/>
            <a:ext cx="3397758" cy="4530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994" y="1665224"/>
            <a:ext cx="3507486" cy="4676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849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6"/>
            <a:ext cx="12191999" cy="68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17"/>
            <a:ext cx="9144000" cy="109870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– Детский сад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«Покровская основная общеобразовательная школа»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Ивнянский район Белгородской области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464" y="1106424"/>
            <a:ext cx="11558016" cy="5641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Встречи с представителями профессий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БИБЛИОТЕКАРЬ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154" y="1630485"/>
            <a:ext cx="3775549" cy="5034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43" y="2761488"/>
            <a:ext cx="6101101" cy="3302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5709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682</Words>
  <Application>Microsoft Office PowerPoint</Application>
  <PresentationFormat>Произвольный</PresentationFormat>
  <Paragraphs>169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       «Результат деятельности  СП-Детский МБОУ «Покровская ООШ» в муниципальном проекте «Профистарт»        Покровка 2004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  <vt:lpstr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– Детский сад муниципального бюджетного общеобразовательного учреждения «Покровская основная общеобразовательная школа» Ивнянский район Белгородской области       «Результат деятельности СП-Детский МБОУ «Покровская ООШ» в муниципальном проекте «Профистарт»        Покровка 2004</dc:title>
  <dc:creator>Дошкольная группа</dc:creator>
  <cp:lastModifiedBy>1</cp:lastModifiedBy>
  <cp:revision>28</cp:revision>
  <dcterms:created xsi:type="dcterms:W3CDTF">2024-11-24T06:35:50Z</dcterms:created>
  <dcterms:modified xsi:type="dcterms:W3CDTF">2024-12-17T13:04:20Z</dcterms:modified>
</cp:coreProperties>
</file>